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785900" y="283200"/>
            <a:ext cx="3681600" cy="4769099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078225" y="374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36" name="Shape 36"/>
          <p:cNvSpPr/>
          <p:nvPr/>
        </p:nvSpPr>
        <p:spPr>
          <a:xfrm>
            <a:off x="1451275" y="1696249"/>
            <a:ext cx="2259600" cy="133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014275" y="3217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Ant:</a:t>
            </a:r>
            <a:r>
              <a:rPr lang="en"/>
              <a:t>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5107825" y="187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400150" y="278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40" name="Shape 40"/>
          <p:cNvSpPr/>
          <p:nvPr/>
        </p:nvSpPr>
        <p:spPr>
          <a:xfrm>
            <a:off x="5773200" y="1600249"/>
            <a:ext cx="2259600" cy="1337999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5336200" y="3121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785900" y="283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1078225" y="374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48" name="Shape 48"/>
          <p:cNvSpPr/>
          <p:nvPr/>
        </p:nvSpPr>
        <p:spPr>
          <a:xfrm>
            <a:off x="1451275" y="1696249"/>
            <a:ext cx="2259600" cy="133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1014275" y="3217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107825" y="187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5400150" y="278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52" name="Shape 52"/>
          <p:cNvSpPr/>
          <p:nvPr/>
        </p:nvSpPr>
        <p:spPr>
          <a:xfrm>
            <a:off x="5773200" y="1600249"/>
            <a:ext cx="2259600" cy="1337999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5336200" y="3121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785900" y="283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1078225" y="374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60" name="Shape 60"/>
          <p:cNvSpPr/>
          <p:nvPr/>
        </p:nvSpPr>
        <p:spPr>
          <a:xfrm>
            <a:off x="1451275" y="1696249"/>
            <a:ext cx="2259600" cy="133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014275" y="3217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5107825" y="187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5400150" y="278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64" name="Shape 64"/>
          <p:cNvSpPr/>
          <p:nvPr/>
        </p:nvSpPr>
        <p:spPr>
          <a:xfrm>
            <a:off x="5773200" y="1600249"/>
            <a:ext cx="2259600" cy="1337999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5336200" y="3121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785900" y="283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078225" y="374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72" name="Shape 72"/>
          <p:cNvSpPr/>
          <p:nvPr/>
        </p:nvSpPr>
        <p:spPr>
          <a:xfrm>
            <a:off x="1451275" y="1696249"/>
            <a:ext cx="2259600" cy="133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1014275" y="3217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5107825" y="187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5400150" y="278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76" name="Shape 76"/>
          <p:cNvSpPr/>
          <p:nvPr/>
        </p:nvSpPr>
        <p:spPr>
          <a:xfrm>
            <a:off x="5773200" y="1600249"/>
            <a:ext cx="2259600" cy="1337999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5336200" y="3121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785900" y="283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1078225" y="374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84" name="Shape 84"/>
          <p:cNvSpPr/>
          <p:nvPr/>
        </p:nvSpPr>
        <p:spPr>
          <a:xfrm>
            <a:off x="1451275" y="1696249"/>
            <a:ext cx="2259600" cy="133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014275" y="3217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5107825" y="187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5400150" y="278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88" name="Shape 88"/>
          <p:cNvSpPr/>
          <p:nvPr/>
        </p:nvSpPr>
        <p:spPr>
          <a:xfrm>
            <a:off x="5773200" y="1600249"/>
            <a:ext cx="2259600" cy="1337999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5336200" y="3121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785900" y="283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078225" y="374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96" name="Shape 96"/>
          <p:cNvSpPr/>
          <p:nvPr/>
        </p:nvSpPr>
        <p:spPr>
          <a:xfrm>
            <a:off x="1451275" y="1696249"/>
            <a:ext cx="2259600" cy="133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1014275" y="3217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5107825" y="187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5400150" y="278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100" name="Shape 100"/>
          <p:cNvSpPr/>
          <p:nvPr/>
        </p:nvSpPr>
        <p:spPr>
          <a:xfrm>
            <a:off x="5773200" y="1600249"/>
            <a:ext cx="2259600" cy="1337999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5336200" y="3121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785900" y="283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1078225" y="374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108" name="Shape 108"/>
          <p:cNvSpPr/>
          <p:nvPr/>
        </p:nvSpPr>
        <p:spPr>
          <a:xfrm>
            <a:off x="1451275" y="1696249"/>
            <a:ext cx="2259600" cy="133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014275" y="3217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5107825" y="187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5400150" y="278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112" name="Shape 112"/>
          <p:cNvSpPr/>
          <p:nvPr/>
        </p:nvSpPr>
        <p:spPr>
          <a:xfrm>
            <a:off x="5773200" y="1600249"/>
            <a:ext cx="2259600" cy="1337999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5336200" y="3121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785900" y="283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1078225" y="374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120" name="Shape 120"/>
          <p:cNvSpPr/>
          <p:nvPr/>
        </p:nvSpPr>
        <p:spPr>
          <a:xfrm>
            <a:off x="1451275" y="1696249"/>
            <a:ext cx="2259600" cy="133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014275" y="3217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5107825" y="187200"/>
            <a:ext cx="3681600" cy="476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5400150" y="278400"/>
            <a:ext cx="3005700" cy="10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Vocabulary Word:   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Definition:____________________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____________________________</a:t>
            </a:r>
          </a:p>
        </p:txBody>
      </p:sp>
      <p:sp>
        <p:nvSpPr>
          <p:cNvPr id="124" name="Shape 124"/>
          <p:cNvSpPr/>
          <p:nvPr/>
        </p:nvSpPr>
        <p:spPr>
          <a:xfrm>
            <a:off x="5773200" y="1600249"/>
            <a:ext cx="2259600" cy="1337999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5336200" y="3121424"/>
            <a:ext cx="3206700" cy="153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Sentence: </a:t>
            </a:r>
            <a:r>
              <a:rPr lang="en">
                <a:solidFill>
                  <a:schemeClr val="dk1"/>
                </a:solidFill>
              </a:rPr>
              <a:t>_______________________________________________________________________________________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Syn:_____________________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Ant: </a:t>
            </a:r>
            <a:r>
              <a:rPr lang="en">
                <a:solidFill>
                  <a:schemeClr val="dk1"/>
                </a:solidFill>
              </a:rPr>
              <a:t>_____________________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